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2" r:id="rId11"/>
    <p:sldId id="266" r:id="rId1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71B8B2B-7758-4A60-A6FD-FCFA51DA2F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DE8A09A1-A5E2-41E8-9C2C-18D0620B33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CECCFE2-CAFB-4E80-8BC4-12D2B69F0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2C51-205F-4ECF-91A7-5B03A1761261}" type="datetimeFigureOut">
              <a:rPr lang="th-TH" smtClean="0"/>
              <a:t>15/02/61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68A8664-CD7D-41EF-BB77-DCE7D6023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DC175C0E-BB7B-4D3C-BD0F-9FE0D53AC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89FFE-840B-4BC0-A1EE-A382A71DD35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4173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9DCE40C-2FE1-4A56-A25C-EA7571E44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624BC2BF-A7BE-42FD-9EF0-ED4DB25024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38E63E1-2CE1-4841-9198-6810205D1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2C51-205F-4ECF-91A7-5B03A1761261}" type="datetimeFigureOut">
              <a:rPr lang="th-TH" smtClean="0"/>
              <a:t>15/02/61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2D65B3F-97BD-4078-8ECC-282342A5C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42939E0-CB92-4D52-8CEB-8560393AA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89FFE-840B-4BC0-A1EE-A382A71DD35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61699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A623DD38-96E5-44F5-B674-3ACC100B33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D783118F-624A-42D0-92BE-CB7AB27EC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307B07F-EBE2-4285-BE39-4FDE5C97AC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2C51-205F-4ECF-91A7-5B03A1761261}" type="datetimeFigureOut">
              <a:rPr lang="th-TH" smtClean="0"/>
              <a:t>15/02/61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DCFB3D22-F6AE-4027-80D3-482C5F0F5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D35C543D-A118-4B42-B053-20C1D9C92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89FFE-840B-4BC0-A1EE-A382A71DD35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4309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E2E63AE-853C-4623-A858-A5469C2B2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B97F56B-5A7C-458D-9789-F65D12E31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31FD4B7-D4EA-46D9-A3A7-BF5408743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2C51-205F-4ECF-91A7-5B03A1761261}" type="datetimeFigureOut">
              <a:rPr lang="th-TH" smtClean="0"/>
              <a:t>15/02/61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948F5130-760B-4BAF-AB44-1ECEEF4ED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119F7FC7-4BFE-4C71-8E27-6EFEDB6B9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89FFE-840B-4BC0-A1EE-A382A71DD35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88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6A9D5AA-FA07-45FA-9CF3-E60D15465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C6C285E2-2EF6-4D8F-B183-4A5042E105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BC47CB69-A331-4568-85EF-2425B7A8A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2C51-205F-4ECF-91A7-5B03A1761261}" type="datetimeFigureOut">
              <a:rPr lang="th-TH" smtClean="0"/>
              <a:t>15/02/61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86767D5D-330B-4A2B-A77E-CD0270ED3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6CB06AFD-FE58-468F-A1CB-6EA0C6266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89FFE-840B-4BC0-A1EE-A382A71DD35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455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A231B73B-4922-4666-B07B-C35382596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5DBF965-A62C-43E5-9D23-1FE3E376C2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47396B41-355C-4F12-B293-FB61AC405F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3A3CD53-D669-464D-9A7D-97E9B33CD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2C51-205F-4ECF-91A7-5B03A1761261}" type="datetimeFigureOut">
              <a:rPr lang="th-TH" smtClean="0"/>
              <a:t>15/02/61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8FA5D061-C46B-4AEF-B26E-CCB6F0BD7D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43EFC830-5A1D-4BCE-9ACC-D2310E6DF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89FFE-840B-4BC0-A1EE-A382A71DD35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9511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CEAA182-C669-4343-BAC2-26AF84E5E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A56B4E1B-1B7A-4792-A414-26F15F26B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E6A24EFF-DA3D-4F15-BCF3-1A12C549C4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A814E54E-FA16-437E-88E7-39E578EA1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41A80C8F-A41F-4AAC-A0FD-DA87846D23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DEBBFD3F-6157-4B92-8316-44032F129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2C51-205F-4ECF-91A7-5B03A1761261}" type="datetimeFigureOut">
              <a:rPr lang="th-TH" smtClean="0"/>
              <a:t>15/02/61</a:t>
            </a:fld>
            <a:endParaRPr lang="th-TH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2CD326FD-DBF7-44A8-A839-7645FB895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ACB7B226-D501-4578-84DE-1088ED522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89FFE-840B-4BC0-A1EE-A382A71DD35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6053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6F5092E-2D87-4395-91C6-EDF70CFDD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60F79EBD-9A0C-4CAC-983A-9F4F6F9F2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2C51-205F-4ECF-91A7-5B03A1761261}" type="datetimeFigureOut">
              <a:rPr lang="th-TH" smtClean="0"/>
              <a:t>15/02/61</a:t>
            </a:fld>
            <a:endParaRPr lang="th-TH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8C37AD85-B32E-4F51-B28D-979BAC0CE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0A084001-AAF8-4519-9193-1BC7A636D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89FFE-840B-4BC0-A1EE-A382A71DD35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26345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1D228CAC-CE6C-4733-90DA-AB352490E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2C51-205F-4ECF-91A7-5B03A1761261}" type="datetimeFigureOut">
              <a:rPr lang="th-TH" smtClean="0"/>
              <a:t>15/02/61</a:t>
            </a:fld>
            <a:endParaRPr lang="th-TH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C3055912-8B8F-48F3-8F5F-3436CD23C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D04F910A-C254-4AFB-91BA-AE55AB4FA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89FFE-840B-4BC0-A1EE-A382A71DD35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6764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D0598B6-EAC9-465F-AED7-535FE4B76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5224959-5DDA-429A-93F7-70B07CDB6E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DCE4917A-FE19-4CD5-88D6-0851F4201A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8EE4EF8B-59B2-4AD2-814E-C3EAD9ADC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2C51-205F-4ECF-91A7-5B03A1761261}" type="datetimeFigureOut">
              <a:rPr lang="th-TH" smtClean="0"/>
              <a:t>15/02/61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66BCC2EB-4887-4E94-B222-81CE71BDC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5DA21BAE-5E0D-4F28-B3E7-6F497DB85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89FFE-840B-4BC0-A1EE-A382A71DD35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5773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1957F31-BE39-4ED0-BFE9-6769AF7F83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076B82DA-A532-4D35-AC2D-6CD1772446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F8423BCD-926F-4EF0-95BF-D74FE2EFA7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95D902BB-9AB2-4C34-9056-3CA615085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2C51-205F-4ECF-91A7-5B03A1761261}" type="datetimeFigureOut">
              <a:rPr lang="th-TH" smtClean="0"/>
              <a:t>15/02/61</a:t>
            </a:fld>
            <a:endParaRPr lang="th-TH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27436B6A-6C14-42D8-978C-1CE4C6880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7BAEDF3A-AE3A-4A31-A80A-0D04D6893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89FFE-840B-4BC0-A1EE-A382A71DD35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02093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DBC9FD87-CCEA-47D2-9182-1BBB5F949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68C361B5-E04A-492E-A441-65F671EFAC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181107D9-0F25-4B2E-B788-335C9F1FE2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22C51-205F-4ECF-91A7-5B03A1761261}" type="datetimeFigureOut">
              <a:rPr lang="th-TH" smtClean="0"/>
              <a:t>15/02/61</a:t>
            </a:fld>
            <a:endParaRPr lang="th-TH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E1CBBBC6-17AA-4BD0-A6D7-A0D2A317AD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04D2F683-5BC7-4094-AA67-2B564D1135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89FFE-840B-4BC0-A1EE-A382A71DD35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5249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3160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75724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6247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342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0543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1031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30785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7937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0031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51979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2170026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แบบจอกว้าง</PresentationFormat>
  <Paragraphs>0</Paragraphs>
  <Slides>11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11</vt:i4>
      </vt:variant>
    </vt:vector>
  </HeadingPairs>
  <TitlesOfParts>
    <vt:vector size="17" baseType="lpstr">
      <vt:lpstr>Angsana New</vt:lpstr>
      <vt:lpstr>Arial</vt:lpstr>
      <vt:lpstr>Calibri</vt:lpstr>
      <vt:lpstr>Calibri Light</vt:lpstr>
      <vt:lpstr>Cordia New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AdvanceComputer</dc:creator>
  <cp:lastModifiedBy>AdvanceComputer</cp:lastModifiedBy>
  <cp:revision>2</cp:revision>
  <dcterms:created xsi:type="dcterms:W3CDTF">2018-02-15T02:12:15Z</dcterms:created>
  <dcterms:modified xsi:type="dcterms:W3CDTF">2018-02-15T02:16:00Z</dcterms:modified>
</cp:coreProperties>
</file>